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tableStyles" Target="tableStyles.xml" /><Relationship Id="rId5" Type="http://schemas.openxmlformats.org/officeDocument/2006/relationships/theme" Target="theme/theme1.xml" /><Relationship Id="rId4" Type="http://schemas.openxmlformats.org/officeDocument/2006/relationships/viewProps" Target="viewProps.xml" 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608B2A9-366C-90A3-025E-5EB62ABAB4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2067811-9F7D-D5E6-73E8-8F639F7DED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929948D-3A5F-758B-018D-95477EF60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5278A67-8D7D-AF37-1D71-C71D187F2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AC4105D-30AD-19AE-5552-DB87F66DE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33571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18C22BF-6840-E34D-81CF-B90570334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860B63D0-E266-C36F-C66B-3C292FB895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DD3AB5E-456B-599C-85E9-C2CFD1182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E67F50D-453E-0CB7-E23B-DA5E1BF8B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04C9476-03A0-C80F-5AAD-717940DEF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58536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3C0C0F9A-910D-86B0-609E-C9148B9028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4526080A-C980-3486-B78B-B2BAD923B9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7E8DA4C-9AD3-5C59-17BB-CA21EDCEC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C305BC7-A75B-D0BA-6CC0-89694EA86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C3CB14A-86AD-E441-4414-5E96462B6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60724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6C902C-5D73-148F-D6B6-FC5E4E87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BD65BD2-6921-D5FA-A18A-A65B2FC18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64BA4BD-CA26-C034-F40A-375FCCEED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693250AE-9A71-D030-B5C5-DA77F2C4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C8EC1DF-B30F-538A-7B50-5BA6B0338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942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04E2CAB-745D-BA62-1874-DB78EACBE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9DE8E454-FE7B-2E05-65EA-F6FC05F68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5BE2AA2-57FE-5719-648E-A962DAEC6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BDF2987-E62C-42D8-2B0D-D26CE11C1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9076023-2823-4659-974B-5013E844F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5178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848B520-B1DC-B88A-7C5D-646AD03B8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7285B5C-FAAD-B660-A5FD-CED2384DE4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44AFF68C-90CA-CAAD-018B-8FDDA23473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6246A5F2-D7EF-EAFE-F7E4-B07DF8C32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658E415-393C-DE8C-1EB2-A05614C2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55042A19-E6F6-20D3-623F-F9C70FAEA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79202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8F54CA4-86F1-B357-3398-6CF21CA43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8102B84-D594-12B2-5F3F-53CD7D11F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80CC968-B35D-7699-4B5D-F29CB380F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2560D6C7-FC5C-BD07-3302-294C422DB8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5329E32F-79FA-90F6-EE73-3E0984EBB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E0A61FEC-68F9-A9F8-E6C4-57CCFF93D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081C54AD-52F3-243E-C56F-52C73885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FB46A095-FDA6-3444-BD66-D26A262D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34480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1F101BB-5556-29CE-1F50-E5BBD272B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1D1AF037-D36B-0CDC-873B-55D5B6026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F862059F-991C-8B0C-A21A-2F17649F9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F60887B7-0AD9-0A5E-5210-3B5279834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963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C657F3CC-CCD6-38D2-FE3F-9BEBF1007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0774E809-F447-92E6-6ABE-5E39C1675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5EBD379-B8DF-60FE-140D-DFD944B6A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56077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BB7CE5B-DEA8-AF01-F26B-89C8F8658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3B316DC-CD62-6D10-2F3F-FCAD1DB55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B5F93AB-000E-2908-D4C8-56E2BFCC1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31ADAB40-734E-61D3-D2B1-711C23E7A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16E3945-8F92-87BA-6635-95B1A039A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1F810132-B891-F3CF-B496-0343DF83C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0915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E0F2199-FA9C-2E0C-8FD9-8D84D801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CFD1E637-9D6E-0D1D-C2AA-4038944AC2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778421E1-595D-88D8-B548-62E1E3C68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27E490E-B330-B146-77DF-068192F50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D45D6DA-A8E4-C616-575F-CD39A3F24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9502033-DC16-75FD-29E0-7F6058D0B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48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28AA630B-E87C-3527-0B7B-189135639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58EE8F9-0410-85AC-6305-D48125643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D1D651E-4BFE-8BF1-FDA4-F1169043AD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7F08DD-D67C-ED4A-B9D7-91FFB3DB8A72}" type="datetimeFigureOut">
              <a:rPr lang="tr-TR" smtClean="0"/>
              <a:t>21.09.2025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946953F-A092-8CAA-CE64-0191BAF5C9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7FDF44B-8CE4-EEBE-6D16-9D8E4747ED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4F9ED7-63E2-3349-9338-16E9AA45792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34400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4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000009130.mp4">
            <a:hlinkClick r:id="" action="ppaction://media"/>
            <a:extLst>
              <a:ext uri="{FF2B5EF4-FFF2-40B4-BE49-F238E27FC236}">
                <a16:creationId xmlns:a16="http://schemas.microsoft.com/office/drawing/2014/main" id="{96401529-ADC6-31DA-C667-9C5987698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3813"/>
            <a:ext cx="12192000" cy="681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14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Geniş ekran</PresentationFormat>
  <Slides>1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2" baseType="lpstr">
      <vt:lpstr>Office Teması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Hddhdh Jdjddj</dc:creator>
  <cp:lastModifiedBy>Hddhdh Jdjddj</cp:lastModifiedBy>
  <cp:revision>1</cp:revision>
  <dcterms:created xsi:type="dcterms:W3CDTF">2025-09-21T16:45:38Z</dcterms:created>
  <dcterms:modified xsi:type="dcterms:W3CDTF">2025-09-21T16:47:22Z</dcterms:modified>
</cp:coreProperties>
</file>

<file path=docProps/thumbnail.jpeg>
</file>